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1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06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6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6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68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67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29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9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88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88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00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172C0-DF0B-40FD-8605-26D25ACC201E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C3342-0113-43C9-A30C-B9AE724F96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105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Photo Album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mtClean="0"/>
              <a:t>by sumit kumar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8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3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815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8" y="0"/>
            <a:ext cx="10028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49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8" y="0"/>
            <a:ext cx="8086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595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0"/>
            <a:ext cx="103171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02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9269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4591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0"/>
            <a:ext cx="11650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786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0"/>
            <a:ext cx="8677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210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0"/>
            <a:ext cx="108029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9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8" y="0"/>
            <a:ext cx="8745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5306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0"/>
            <a:ext cx="8140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684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0"/>
            <a:ext cx="6627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82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0"/>
            <a:ext cx="11542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579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38"/>
            <a:ext cx="12192000" cy="3589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393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712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2068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7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874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8" y="0"/>
            <a:ext cx="91138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677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213"/>
            <a:ext cx="12192000" cy="3709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0417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83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2009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13"/>
            <a:ext cx="12192000" cy="6275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113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file factroia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0"/>
            <a:ext cx="9664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1430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8" y="0"/>
            <a:ext cx="100409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1037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" y="0"/>
            <a:ext cx="103933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07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63"/>
            <a:ext cx="12192000" cy="6186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6545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89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6914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0"/>
            <a:ext cx="114379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8189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063"/>
            <a:ext cx="12192000" cy="382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4441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0"/>
            <a:ext cx="113220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7696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file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0"/>
            <a:ext cx="6132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142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file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13" y="0"/>
            <a:ext cx="7851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6963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401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3517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0file fibnosis serie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88" y="0"/>
            <a:ext cx="6421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678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3" y="0"/>
            <a:ext cx="6707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094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75" y="0"/>
            <a:ext cx="5402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848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0"/>
            <a:ext cx="77771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846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63" y="0"/>
            <a:ext cx="8167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4187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8"/>
            <a:ext cx="12192000" cy="679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7676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0"/>
            <a:ext cx="961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142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" y="0"/>
            <a:ext cx="100536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47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0"/>
            <a:ext cx="5002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1169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0"/>
            <a:ext cx="11204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6464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8" y="0"/>
            <a:ext cx="6345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9574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3132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7540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0"/>
            <a:ext cx="7116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2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4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9678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0"/>
            <a:ext cx="964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3745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0"/>
            <a:ext cx="6646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994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"/>
            <a:ext cx="12192000" cy="669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326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960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-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0"/>
            <a:ext cx="87423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555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0"/>
            <a:ext cx="10658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9224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0"/>
            <a:ext cx="1147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2320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0"/>
            <a:ext cx="79295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4983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8" y="0"/>
            <a:ext cx="80470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2751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8" y="0"/>
            <a:ext cx="11795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0"/>
            <a:ext cx="1101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517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" y="0"/>
            <a:ext cx="12180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24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0"/>
            <a:ext cx="100393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5759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3" y="0"/>
            <a:ext cx="8601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137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0"/>
            <a:ext cx="7023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7302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0865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4-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413"/>
            <a:ext cx="12192000" cy="533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0027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3" y="0"/>
            <a:ext cx="97313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380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3" y="0"/>
            <a:ext cx="10707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5879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3" y="0"/>
            <a:ext cx="106949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4169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8" y="0"/>
            <a:ext cx="10371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03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88"/>
            <a:ext cx="12192000" cy="611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5167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8549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3" y="0"/>
            <a:ext cx="7659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1326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0"/>
            <a:ext cx="10545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1822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0479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8-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7924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81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8-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0"/>
            <a:ext cx="9818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5098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8-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3" y="0"/>
            <a:ext cx="9083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840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8-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8" y="0"/>
            <a:ext cx="84026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6970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38" y="0"/>
            <a:ext cx="97123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0482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8" y="0"/>
            <a:ext cx="9229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594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8" y="0"/>
            <a:ext cx="8734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919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75" y="0"/>
            <a:ext cx="37004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8583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0"/>
            <a:ext cx="113807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8495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8" y="0"/>
            <a:ext cx="64865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8841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88"/>
            <a:ext cx="12192000" cy="670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363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0"/>
            <a:ext cx="4800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3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0"/>
            <a:ext cx="110188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7512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88" y="0"/>
            <a:ext cx="6472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4782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3" y="0"/>
            <a:ext cx="11025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504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1192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033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0"/>
            <a:ext cx="11260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29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9590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0"/>
            <a:ext cx="5638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9517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0"/>
            <a:ext cx="11414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2634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488" y="0"/>
            <a:ext cx="4899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1531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2809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7020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0"/>
            <a:ext cx="11093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2152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0"/>
            <a:ext cx="91551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0"/>
            <a:ext cx="10398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7462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0"/>
            <a:ext cx="96631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3836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9-0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8" y="0"/>
            <a:ext cx="4808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45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9802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2617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9-0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0"/>
            <a:ext cx="5019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413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0"/>
            <a:ext cx="10783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9939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0"/>
            <a:ext cx="10782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7469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5034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63"/>
            <a:ext cx="12192000" cy="441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0928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" y="0"/>
            <a:ext cx="108648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28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550"/>
            <a:ext cx="12192000" cy="389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4334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-0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72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3852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3768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150"/>
            <a:ext cx="12192000" cy="3948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09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54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2415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8" y="0"/>
            <a:ext cx="8504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0778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463"/>
            <a:ext cx="12192000" cy="4281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5555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" y="0"/>
            <a:ext cx="10055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7321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1948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4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617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7899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3" y="0"/>
            <a:ext cx="114823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2267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0125"/>
            <a:ext cx="12192000" cy="2316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9600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101076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8667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0"/>
            <a:ext cx="5418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36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38" y="0"/>
            <a:ext cx="8974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80164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0"/>
            <a:ext cx="8247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8711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4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2889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0"/>
            <a:ext cx="7389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5851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0"/>
            <a:ext cx="89011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13943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0"/>
            <a:ext cx="85201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07378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1016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8"/>
            <a:ext cx="12192000" cy="662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4984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0"/>
            <a:ext cx="8929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28385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2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2229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3" y="0"/>
            <a:ext cx="7089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73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0"/>
            <a:ext cx="97329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992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47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159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0"/>
            <a:ext cx="9175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6794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8"/>
            <a:ext cx="12192000" cy="454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3936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456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1319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83170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12192000" cy="4900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0419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6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79716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7file unsinged integ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0"/>
            <a:ext cx="108029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158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663"/>
            <a:ext cx="12192000" cy="5399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5817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0"/>
            <a:ext cx="113585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21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0"/>
            <a:ext cx="10269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9753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0"/>
            <a:ext cx="11879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16488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38"/>
            <a:ext cx="12192000" cy="608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30820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1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7751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1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19723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0"/>
            <a:ext cx="7986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4871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4883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4406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04977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13"/>
            <a:ext cx="12192000" cy="67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25856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37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file XO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388"/>
            <a:ext cx="12192000" cy="3703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7824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50"/>
            <a:ext cx="12192000" cy="610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5934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12192000" cy="482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0349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438"/>
            <a:ext cx="12192000" cy="468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97359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72996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8" y="0"/>
            <a:ext cx="88106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34336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2088"/>
            <a:ext cx="12192000" cy="1392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9667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66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13969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12192000" cy="1560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1279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25" y="0"/>
            <a:ext cx="62023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0283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3" y="0"/>
            <a:ext cx="8421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91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file XO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38"/>
            <a:ext cx="12192000" cy="602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94793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0"/>
            <a:ext cx="543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578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3" y="0"/>
            <a:ext cx="8421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9985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38" y="0"/>
            <a:ext cx="76549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61744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66947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38" y="0"/>
            <a:ext cx="6281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9317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0"/>
            <a:ext cx="97932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1209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0"/>
            <a:ext cx="110029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28021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8" y="0"/>
            <a:ext cx="66389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1924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0"/>
            <a:ext cx="9837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78453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1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13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21920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43139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463"/>
            <a:ext cx="12192000" cy="50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0861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0"/>
            <a:ext cx="11136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70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file ones complimen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4722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123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50"/>
            <a:ext cx="12192000" cy="52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25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0"/>
            <a:ext cx="6362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35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25" y="0"/>
            <a:ext cx="4222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943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13" y="0"/>
            <a:ext cx="8664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41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0"/>
            <a:ext cx="6108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44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25" y="0"/>
            <a:ext cx="81851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0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0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112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0"/>
            <a:ext cx="86820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742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0"/>
            <a:ext cx="10726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26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0"/>
            <a:ext cx="109537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86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0"/>
            <a:ext cx="8469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934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0"/>
            <a:ext cx="4991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17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3" y="0"/>
            <a:ext cx="11839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7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8"/>
            <a:ext cx="12192000" cy="6535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2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file find greater from 4 variable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0"/>
            <a:ext cx="5092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32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0"/>
            <a:ext cx="86169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678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0"/>
            <a:ext cx="103171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840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3" y="0"/>
            <a:ext cx="90693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390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file without m percentage valu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8" y="0"/>
            <a:ext cx="840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23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0"/>
            <a:ext cx="11188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06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file garbage valu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0"/>
            <a:ext cx="11514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174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952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file m percent valu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0"/>
            <a:ext cx="8961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06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00"/>
            <a:ext cx="12192000" cy="454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8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0"/>
            <a:ext cx="10823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672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file find greater than 4 no from scanf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8" y="0"/>
            <a:ext cx="8567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013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1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file print 1 to 10 using while loop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75" y="0"/>
            <a:ext cx="7664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883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7466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10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63" y="0"/>
            <a:ext cx="8472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88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0"/>
            <a:ext cx="80073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18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783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38" y="0"/>
            <a:ext cx="6588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558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file print 1 to 10 using for loop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0"/>
            <a:ext cx="9625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762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0"/>
            <a:ext cx="710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8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88"/>
            <a:ext cx="12192000" cy="634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51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63" y="0"/>
            <a:ext cx="9337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04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13" y="0"/>
            <a:ext cx="6454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28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3" y="0"/>
            <a:ext cx="8499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409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321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0"/>
            <a:ext cx="105600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789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38" y="0"/>
            <a:ext cx="78835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280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63" y="0"/>
            <a:ext cx="8880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953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3"/>
            <a:ext cx="12192000" cy="677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006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822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00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3" y="0"/>
            <a:ext cx="9045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820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4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014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5"/>
            <a:ext cx="12192000" cy="6697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126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0"/>
            <a:ext cx="11020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905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0"/>
            <a:ext cx="11625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88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" y="0"/>
            <a:ext cx="107378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769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0"/>
            <a:ext cx="11625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736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1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91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0"/>
            <a:ext cx="8094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9359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11303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58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8"/>
            <a:ext cx="12192000" cy="6065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201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20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567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0"/>
            <a:ext cx="11188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222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566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634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8" y="0"/>
            <a:ext cx="10345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034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0"/>
            <a:ext cx="8767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488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0"/>
            <a:ext cx="111823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912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8" y="0"/>
            <a:ext cx="72088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044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116316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726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0"/>
            <a:ext cx="5954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715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0"/>
            <a:ext cx="88280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2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3" y="0"/>
            <a:ext cx="10912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483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63" y="0"/>
            <a:ext cx="8802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6109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" y="0"/>
            <a:ext cx="10863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322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0"/>
            <a:ext cx="6831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862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" y="0"/>
            <a:ext cx="11006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2728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-1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99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876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0"/>
            <a:ext cx="9850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056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106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7924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1263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resul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8" y="0"/>
            <a:ext cx="7858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099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93329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92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Widescreen</PresentationFormat>
  <Paragraphs>2</Paragraphs>
  <Slides>261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261</vt:i4>
      </vt:variant>
    </vt:vector>
  </HeadingPairs>
  <TitlesOfParts>
    <vt:vector size="26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sumit kumar</dc:creator>
  <cp:lastModifiedBy>sumit kumar</cp:lastModifiedBy>
  <cp:revision>1</cp:revision>
  <dcterms:created xsi:type="dcterms:W3CDTF">2021-08-15T15:38:25Z</dcterms:created>
  <dcterms:modified xsi:type="dcterms:W3CDTF">2021-08-15T15:39:25Z</dcterms:modified>
</cp:coreProperties>
</file>